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6" r:id="rId2"/>
    <p:sldId id="257" r:id="rId3"/>
    <p:sldId id="264" r:id="rId4"/>
    <p:sldId id="265" r:id="rId5"/>
    <p:sldId id="258" r:id="rId6"/>
    <p:sldId id="266" r:id="rId7"/>
    <p:sldId id="261" r:id="rId8"/>
    <p:sldId id="267" r:id="rId9"/>
    <p:sldId id="287" r:id="rId10"/>
    <p:sldId id="269" r:id="rId11"/>
    <p:sldId id="278" r:id="rId12"/>
    <p:sldId id="271" r:id="rId13"/>
    <p:sldId id="273" r:id="rId14"/>
    <p:sldId id="276" r:id="rId15"/>
    <p:sldId id="274" r:id="rId16"/>
    <p:sldId id="275" r:id="rId17"/>
    <p:sldId id="277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6F8F3-A1D7-4096-A065-124920C49E35}" type="datetimeFigureOut">
              <a:rPr lang="en-IN" smtClean="0"/>
              <a:pPr/>
              <a:t>05-11-2020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B541F-BC88-4ABE-B4E9-8AE1167E588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53943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Emerging &amp; Re-emerging </a:t>
            </a:r>
            <a:r>
              <a:rPr lang="en-US" dirty="0" smtClean="0"/>
              <a:t>I</a:t>
            </a:r>
            <a:r>
              <a:rPr lang="en-US" dirty="0" smtClean="0"/>
              <a:t>nfectious disease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Reshma Reghu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Dept of Community medicine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ospital acquired infec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4582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6253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ospital Acquired Infections - Community Medicine - Lecture Slide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2626"/>
          <a:stretch/>
        </p:blipFill>
        <p:spPr bwMode="auto">
          <a:xfrm>
            <a:off x="0" y="76200"/>
            <a:ext cx="8839200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1704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 smtClean="0"/>
              <a:t>Factors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n-US" dirty="0" err="1" smtClean="0"/>
              <a:t>Immuno</a:t>
            </a:r>
            <a:r>
              <a:rPr lang="en-US" dirty="0"/>
              <a:t>-</a:t>
            </a:r>
            <a:r>
              <a:rPr lang="en-US" dirty="0" smtClean="0"/>
              <a:t>compromised individuals</a:t>
            </a:r>
          </a:p>
          <a:p>
            <a:r>
              <a:rPr lang="en-US" dirty="0" smtClean="0"/>
              <a:t>Invasive examination &amp; treatment</a:t>
            </a:r>
          </a:p>
          <a:p>
            <a:r>
              <a:rPr lang="en-US" dirty="0" smtClean="0"/>
              <a:t>Improper patient care practices and hospital environment</a:t>
            </a:r>
          </a:p>
          <a:p>
            <a:r>
              <a:rPr lang="en-US" dirty="0" smtClean="0"/>
              <a:t>Intense antibiotic use leads to anti-biotic resistance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71615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PPT - Nosocomial Infections and Infection Control PowerPoint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9481"/>
          <a:stretch/>
        </p:blipFill>
        <p:spPr bwMode="auto">
          <a:xfrm>
            <a:off x="228600" y="0"/>
            <a:ext cx="8610600" cy="429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0600" y="4294909"/>
            <a:ext cx="4421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5. Vascular catheter infection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30573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2. hospital acquired infec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3058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441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Nosocomial infe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4" y="0"/>
            <a:ext cx="8836025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6072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2. hospital acquired infec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8902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Recipients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Severely ill patient</a:t>
            </a:r>
          </a:p>
          <a:p>
            <a:r>
              <a:rPr lang="en-US" dirty="0" smtClean="0"/>
              <a:t>Patients under corticosteroid therapy</a:t>
            </a:r>
          </a:p>
          <a:p>
            <a:r>
              <a:rPr lang="en-US" dirty="0" smtClean="0"/>
              <a:t>Cross infection from ICU, urological and geriatric ward, NICU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85906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ospital acquired infections/ Nosocomial infections - ppt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501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067800" cy="6324600"/>
          </a:xfrm>
        </p:spPr>
        <p:txBody>
          <a:bodyPr/>
          <a:lstStyle/>
          <a:p>
            <a:r>
              <a:rPr lang="en-US" dirty="0" smtClean="0"/>
              <a:t>Hospital staff</a:t>
            </a:r>
          </a:p>
          <a:p>
            <a:pPr marL="0" indent="0">
              <a:buNone/>
            </a:pPr>
            <a:r>
              <a:rPr lang="en-US" dirty="0" smtClean="0"/>
              <a:t>-Those having skin infection, sore throat, ear infection are kept away from work until cured</a:t>
            </a:r>
          </a:p>
          <a:p>
            <a:pPr marL="0" indent="0">
              <a:buNone/>
            </a:pPr>
            <a:r>
              <a:rPr lang="en-US" dirty="0" smtClean="0"/>
              <a:t>-Improve personal hygiene</a:t>
            </a:r>
          </a:p>
          <a:p>
            <a:pPr marL="0" indent="0">
              <a:buNone/>
            </a:pPr>
            <a:r>
              <a:rPr lang="en-US" dirty="0" smtClean="0"/>
              <a:t>-Use of aprons</a:t>
            </a:r>
          </a:p>
          <a:p>
            <a:r>
              <a:rPr lang="en-US" dirty="0" smtClean="0"/>
              <a:t>Nursing Techniques: </a:t>
            </a:r>
          </a:p>
          <a:p>
            <a:pPr>
              <a:buFontTx/>
              <a:buChar char="-"/>
            </a:pPr>
            <a:r>
              <a:rPr lang="en-US" dirty="0" smtClean="0"/>
              <a:t>Barrier nursing </a:t>
            </a:r>
          </a:p>
          <a:p>
            <a:pPr>
              <a:buFontTx/>
              <a:buChar char="-"/>
            </a:pPr>
            <a:r>
              <a:rPr lang="en-US" dirty="0" smtClean="0"/>
              <a:t>Task nursing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18335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merging and reemerging infectious disea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868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2315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Precautious measures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867400"/>
          </a:xfrm>
        </p:spPr>
        <p:txBody>
          <a:bodyPr/>
          <a:lstStyle/>
          <a:p>
            <a:r>
              <a:rPr lang="en-US" dirty="0" smtClean="0"/>
              <a:t>Protective clothing</a:t>
            </a:r>
          </a:p>
          <a:p>
            <a:r>
              <a:rPr lang="en-US" dirty="0" smtClean="0"/>
              <a:t>Wash hands after contact with infective material</a:t>
            </a:r>
          </a:p>
          <a:p>
            <a:r>
              <a:rPr lang="en-US" dirty="0" smtClean="0"/>
              <a:t>Use no touch technique</a:t>
            </a:r>
          </a:p>
          <a:p>
            <a:r>
              <a:rPr lang="en-US" dirty="0" smtClean="0"/>
              <a:t>Wear gloves whenever in contact with blood, body fluids, pus, secretions etc..</a:t>
            </a:r>
          </a:p>
          <a:p>
            <a:r>
              <a:rPr lang="en-US" dirty="0" smtClean="0"/>
              <a:t>Wash hands immediately after removing gloves</a:t>
            </a:r>
          </a:p>
          <a:p>
            <a:r>
              <a:rPr lang="en-US" dirty="0" smtClean="0"/>
              <a:t>All sharps, handle with care</a:t>
            </a:r>
          </a:p>
          <a:p>
            <a:r>
              <a:rPr lang="en-US" dirty="0" smtClean="0"/>
              <a:t>Clean up spills of infective material</a:t>
            </a:r>
          </a:p>
          <a:p>
            <a:r>
              <a:rPr lang="en-US" dirty="0" smtClean="0"/>
              <a:t>Disinfect each patient care equipment</a:t>
            </a:r>
          </a:p>
          <a:p>
            <a:r>
              <a:rPr lang="en-US" dirty="0" smtClean="0"/>
              <a:t>Ensure proper waste handling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07128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 of transmission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Person- person</a:t>
            </a:r>
          </a:p>
          <a:p>
            <a:r>
              <a:rPr lang="en-US" dirty="0"/>
              <a:t>I</a:t>
            </a:r>
            <a:r>
              <a:rPr lang="en-US" dirty="0" smtClean="0"/>
              <a:t>nsects</a:t>
            </a:r>
          </a:p>
          <a:p>
            <a:r>
              <a:rPr lang="en-US" dirty="0"/>
              <a:t>C</a:t>
            </a:r>
            <a:r>
              <a:rPr lang="en-US" dirty="0" smtClean="0"/>
              <a:t>ontaminated food &amp; water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4552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measures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Expanding research on infectious disease agents, their evolution, vector spread and controlling them</a:t>
            </a:r>
          </a:p>
          <a:p>
            <a:r>
              <a:rPr lang="en-US" dirty="0" smtClean="0"/>
              <a:t>Drug development</a:t>
            </a:r>
          </a:p>
          <a:p>
            <a:r>
              <a:rPr lang="en-US" dirty="0" smtClean="0"/>
              <a:t>Vaccine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92240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merging and reemerging infectious disea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1437"/>
            <a:ext cx="8991600" cy="655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1895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 smtClean="0"/>
              <a:t>Factors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dirty="0" smtClean="0"/>
              <a:t>Treatment that do not result on cure</a:t>
            </a:r>
          </a:p>
          <a:p>
            <a:r>
              <a:rPr lang="en-US" dirty="0" smtClean="0"/>
              <a:t>Increasing use of anti- microbial worldwide</a:t>
            </a:r>
          </a:p>
          <a:p>
            <a:r>
              <a:rPr lang="en-US" dirty="0" smtClean="0"/>
              <a:t>Change in life style, </a:t>
            </a:r>
            <a:r>
              <a:rPr lang="en-US" dirty="0" err="1" smtClean="0"/>
              <a:t>behaviour</a:t>
            </a:r>
            <a:r>
              <a:rPr lang="en-US" dirty="0" smtClean="0"/>
              <a:t>, cultural and social values</a:t>
            </a:r>
          </a:p>
          <a:p>
            <a:r>
              <a:rPr lang="en-US" dirty="0" smtClean="0"/>
              <a:t>Travel including tourism</a:t>
            </a:r>
          </a:p>
          <a:p>
            <a:r>
              <a:rPr lang="en-US" dirty="0" smtClean="0"/>
              <a:t>Use of modern techniques, dialysis, blood transfusion etc.</a:t>
            </a:r>
          </a:p>
          <a:p>
            <a:r>
              <a:rPr lang="en-US" dirty="0" smtClean="0"/>
              <a:t>Relaxation in immunization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09650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merging infec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839199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7174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 smtClean="0"/>
              <a:t>Control of Re- emerging diseases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791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Early diagnosis &amp; prompt treatment</a:t>
            </a:r>
          </a:p>
          <a:p>
            <a:pPr algn="just"/>
            <a:r>
              <a:rPr lang="en-US" dirty="0" smtClean="0"/>
              <a:t>Vector control measures</a:t>
            </a:r>
          </a:p>
          <a:p>
            <a:pPr algn="just"/>
            <a:r>
              <a:rPr lang="en-US" dirty="0" smtClean="0"/>
              <a:t>Prevention of epidemics</a:t>
            </a:r>
          </a:p>
          <a:p>
            <a:pPr algn="just"/>
            <a:r>
              <a:rPr lang="en-US" dirty="0" smtClean="0"/>
              <a:t>Launching research initiatives for treatment regimens and improved diagnostics</a:t>
            </a:r>
          </a:p>
          <a:p>
            <a:pPr algn="just"/>
            <a:r>
              <a:rPr lang="en-US" dirty="0" smtClean="0"/>
              <a:t>Drugs &amp; vaccines</a:t>
            </a:r>
          </a:p>
          <a:p>
            <a:pPr algn="just"/>
            <a:r>
              <a:rPr lang="en-US" dirty="0" smtClean="0"/>
              <a:t>Strengthening epidemiological surveillance and drug resistance surveillance</a:t>
            </a:r>
          </a:p>
          <a:p>
            <a:pPr algn="just"/>
            <a:r>
              <a:rPr lang="en-US" dirty="0" smtClean="0"/>
              <a:t>Procedures with appropriate laboratory support for early detection, confirmation &amp; communication.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22995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Hospital- Acquired infections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276</Words>
  <Application>Microsoft Office PowerPoint</Application>
  <PresentationFormat>On-screen Show (4:3)</PresentationFormat>
  <Paragraphs>56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Emerging &amp; Re-emerging Infectious disease</vt:lpstr>
      <vt:lpstr>Slide 2</vt:lpstr>
      <vt:lpstr>Mode of transmission</vt:lpstr>
      <vt:lpstr>Control measures</vt:lpstr>
      <vt:lpstr>Slide 5</vt:lpstr>
      <vt:lpstr>Factors </vt:lpstr>
      <vt:lpstr>Slide 7</vt:lpstr>
      <vt:lpstr>Control of Re- emerging diseases</vt:lpstr>
      <vt:lpstr>Hospital- Acquired infections</vt:lpstr>
      <vt:lpstr>Slide 10</vt:lpstr>
      <vt:lpstr>Slide 11</vt:lpstr>
      <vt:lpstr>Factors</vt:lpstr>
      <vt:lpstr>Slide 13</vt:lpstr>
      <vt:lpstr>Slide 14</vt:lpstr>
      <vt:lpstr>Slide 15</vt:lpstr>
      <vt:lpstr>Slide 16</vt:lpstr>
      <vt:lpstr>Recipients</vt:lpstr>
      <vt:lpstr>Slide 18</vt:lpstr>
      <vt:lpstr>Slide 19</vt:lpstr>
      <vt:lpstr>Precautious measures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</dc:creator>
  <cp:lastModifiedBy>Dept. Of CM</cp:lastModifiedBy>
  <cp:revision>26</cp:revision>
  <dcterms:created xsi:type="dcterms:W3CDTF">2006-08-16T00:00:00Z</dcterms:created>
  <dcterms:modified xsi:type="dcterms:W3CDTF">2020-11-05T05:52:25Z</dcterms:modified>
</cp:coreProperties>
</file>